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Lato"/>
      <p:regular r:id="rId21"/>
      <p:bold r:id="rId22"/>
      <p:italic r:id="rId23"/>
      <p:boldItalic r:id="rId24"/>
    </p:embeddedFont>
    <p:embeddedFont>
      <p:font typeface="Lato Black"/>
      <p:bold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Lato-bold.fntdata"/><Relationship Id="rId21" Type="http://schemas.openxmlformats.org/officeDocument/2006/relationships/font" Target="fonts/Lato-regular.fntdata"/><Relationship Id="rId24" Type="http://schemas.openxmlformats.org/officeDocument/2006/relationships/font" Target="fonts/Lato-boldItalic.fntdata"/><Relationship Id="rId23" Type="http://schemas.openxmlformats.org/officeDocument/2006/relationships/font" Target="fonts/La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Black-boldItalic.fntdata"/><Relationship Id="rId25" Type="http://schemas.openxmlformats.org/officeDocument/2006/relationships/font" Target="fonts/LatoBlack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5f5787153a_0_3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5f5787153a_0_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5f5787153a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4" name="Google Shape;154;g25f5787153a_0_1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5f5787153a_0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g25f5787153a_0_2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39e8808776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239e8808776_0_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39e8808776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239e8808776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5f5787153a_0_2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8" name="Google Shape;178;g25f5787153a_0_29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5f5787153a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5" name="Google Shape;185;g25f5787153a_0_2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5f5787153a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0" name="Google Shape;80;g25f5787153a_0_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5f5787153a_0_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g25f5787153a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5f5787153a_0_7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g25f5787153a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39d0754c8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g239d0754c8a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5f5787153a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0" name="Google Shape;120;g25f5787153a_0_9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5f5787153a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0" name="Google Shape;130;g25f5787153a_0_10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5f5787153a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1" name="Google Shape;141;g25f5787153a_0_1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5f5787153a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7" name="Google Shape;147;g25f5787153a_0_1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 Slide">
  <p:cSld name="1_Blank Slide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>
            <p:ph idx="2" type="pic"/>
          </p:nvPr>
        </p:nvSpPr>
        <p:spPr>
          <a:xfrm>
            <a:off x="1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>
  <p:cSld name="Blank Slide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5" name="Google Shape;55;p1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number Slide">
  <p:cSld name="page number Slide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 1">
  <p:cSld name="Blank Slide_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eam 3">
  <p:cSld name="1_team 3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/>
          <p:nvPr>
            <p:ph idx="2" type="pic"/>
          </p:nvPr>
        </p:nvSpPr>
        <p:spPr>
          <a:xfrm>
            <a:off x="4571999" y="0"/>
            <a:ext cx="1524000" cy="1191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" name="Google Shape;63;p18"/>
          <p:cNvSpPr/>
          <p:nvPr>
            <p:ph idx="3" type="pic"/>
          </p:nvPr>
        </p:nvSpPr>
        <p:spPr>
          <a:xfrm>
            <a:off x="3047998" y="1191185"/>
            <a:ext cx="1524000" cy="1191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" name="Google Shape;64;p18"/>
          <p:cNvSpPr/>
          <p:nvPr>
            <p:ph idx="4" type="pic"/>
          </p:nvPr>
        </p:nvSpPr>
        <p:spPr>
          <a:xfrm>
            <a:off x="-3" y="1191185"/>
            <a:ext cx="1524000" cy="1191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5" name="Google Shape;65;p18"/>
          <p:cNvSpPr/>
          <p:nvPr>
            <p:ph idx="5" type="pic"/>
          </p:nvPr>
        </p:nvSpPr>
        <p:spPr>
          <a:xfrm>
            <a:off x="7620001" y="1191185"/>
            <a:ext cx="1524000" cy="1191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" name="Google Shape;66;p18"/>
          <p:cNvSpPr/>
          <p:nvPr>
            <p:ph idx="6" type="pic"/>
          </p:nvPr>
        </p:nvSpPr>
        <p:spPr>
          <a:xfrm>
            <a:off x="-10" y="0"/>
            <a:ext cx="1524000" cy="1191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7" name="Google Shape;67;p18"/>
          <p:cNvSpPr/>
          <p:nvPr>
            <p:ph idx="7" type="pic"/>
          </p:nvPr>
        </p:nvSpPr>
        <p:spPr>
          <a:xfrm>
            <a:off x="-3" y="2382369"/>
            <a:ext cx="1524000" cy="1191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" name="Google Shape;68;p18"/>
          <p:cNvSpPr/>
          <p:nvPr>
            <p:ph idx="8" type="pic"/>
          </p:nvPr>
        </p:nvSpPr>
        <p:spPr>
          <a:xfrm>
            <a:off x="1523995" y="2382369"/>
            <a:ext cx="1524000" cy="1191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" name="Google Shape;69;p18"/>
          <p:cNvSpPr/>
          <p:nvPr>
            <p:ph idx="9" type="pic"/>
          </p:nvPr>
        </p:nvSpPr>
        <p:spPr>
          <a:xfrm>
            <a:off x="4571998" y="2382369"/>
            <a:ext cx="1524000" cy="1191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" name="Google Shape;70;p18"/>
          <p:cNvSpPr/>
          <p:nvPr>
            <p:ph idx="13" type="pic"/>
          </p:nvPr>
        </p:nvSpPr>
        <p:spPr>
          <a:xfrm>
            <a:off x="7620001" y="2382369"/>
            <a:ext cx="1524000" cy="1191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g"/><Relationship Id="rId4" Type="http://schemas.openxmlformats.org/officeDocument/2006/relationships/image" Target="../media/image16.jpg"/><Relationship Id="rId5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drive.google.com/file/d/1ILIt7kzgrIgXZaHRbu8omvUK_vSDBqU0/view" TargetMode="External"/><Relationship Id="rId4" Type="http://schemas.openxmlformats.org/officeDocument/2006/relationships/image" Target="../media/image1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Relationship Id="rId4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Relationship Id="rId4" Type="http://schemas.openxmlformats.org/officeDocument/2006/relationships/image" Target="../media/image11.jpg"/><Relationship Id="rId5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1800" y="-215950"/>
            <a:ext cx="9511398" cy="535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wearing a cap and gown&#10;&#10;Description automatically generated" id="157" name="Google Shape;157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78225" y="934150"/>
            <a:ext cx="2769150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7" y="0"/>
            <a:ext cx="912954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9"/>
          <p:cNvSpPr txBox="1"/>
          <p:nvPr/>
        </p:nvSpPr>
        <p:spPr>
          <a:xfrm>
            <a:off x="482174" y="536753"/>
            <a:ext cx="6351000" cy="11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400"/>
              <a:buFont typeface="Lato Black"/>
              <a:buNone/>
            </a:pPr>
            <a:r>
              <a:rPr b="1" lang="en" sz="72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NEXT STEPS</a:t>
            </a:r>
            <a:endParaRPr b="0" i="0" sz="7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9"/>
          <p:cNvSpPr txBox="1"/>
          <p:nvPr/>
        </p:nvSpPr>
        <p:spPr>
          <a:xfrm>
            <a:off x="482175" y="1713975"/>
            <a:ext cx="8858400" cy="41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Char char="●"/>
            </a:pPr>
            <a:r>
              <a:rPr b="1" lang="en"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Meet with the </a:t>
            </a:r>
            <a:r>
              <a:rPr b="1" lang="en"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Portrait of a Graduate Implementation Committee (September 12) </a:t>
            </a:r>
            <a:endParaRPr sz="100"/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Char char="●"/>
            </a:pPr>
            <a:r>
              <a:rPr b="1" lang="en"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Determine Universal Iconography</a:t>
            </a:r>
            <a:endParaRPr b="1" sz="2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Char char="●"/>
            </a:pPr>
            <a:r>
              <a:rPr b="1" lang="en"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Identify Mastery at Grade Level Spans  </a:t>
            </a:r>
            <a:endParaRPr b="1" sz="2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100" u="none" cap="none" strike="noStrike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7" y="0"/>
            <a:ext cx="912954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1" title="Zion Parker Graduation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2"/>
          <p:cNvSpPr txBox="1"/>
          <p:nvPr/>
        </p:nvSpPr>
        <p:spPr>
          <a:xfrm>
            <a:off x="1675" y="866272"/>
            <a:ext cx="9144000" cy="27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400"/>
              <a:buFont typeface="Lato Black"/>
              <a:buNone/>
            </a:pPr>
            <a:r>
              <a:rPr b="1" i="0" lang="en" sz="72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STUDENT VOICE</a:t>
            </a:r>
            <a:endParaRPr b="1" i="0" sz="7200" u="none" cap="none" strike="noStrike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400"/>
              <a:buFont typeface="Lato Black"/>
              <a:buNone/>
            </a:pPr>
            <a:r>
              <a:rPr b="1" lang="en" sz="35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Zion Parker, Crosby High School Graduate</a:t>
            </a:r>
            <a:endParaRPr b="1" sz="350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400"/>
              <a:buFont typeface="Lato Black"/>
              <a:buNone/>
            </a:pPr>
            <a:r>
              <a:rPr b="1" lang="en" sz="35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Landon Darjean, Crosby High School Senior</a:t>
            </a:r>
            <a:endParaRPr b="1" sz="350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400"/>
              <a:buFont typeface="Lato Black"/>
              <a:buNone/>
            </a:pPr>
            <a:r>
              <a:rPr b="1" lang="en" sz="35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Miah Chase, Crosby High School Junior</a:t>
            </a:r>
            <a:endParaRPr b="1" sz="350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82" name="Google Shape;182;p32"/>
          <p:cNvSpPr txBox="1"/>
          <p:nvPr/>
        </p:nvSpPr>
        <p:spPr>
          <a:xfrm>
            <a:off x="-92676" y="2409825"/>
            <a:ext cx="93327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ato Black"/>
              <a:buNone/>
            </a:pPr>
            <a:r>
              <a:t/>
            </a:r>
            <a:endParaRPr b="0" i="0" sz="4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8" name="Google Shape;188;p3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65100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189" name="Google Shape;18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7" y="0"/>
            <a:ext cx="9129544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3"/>
          <p:cNvSpPr/>
          <p:nvPr/>
        </p:nvSpPr>
        <p:spPr>
          <a:xfrm>
            <a:off x="2474600" y="1900950"/>
            <a:ext cx="4535700" cy="1341600"/>
          </a:xfrm>
          <a:prstGeom prst="flowChartAlternate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33"/>
          <p:cNvSpPr txBox="1"/>
          <p:nvPr/>
        </p:nvSpPr>
        <p:spPr>
          <a:xfrm>
            <a:off x="2474600" y="1983000"/>
            <a:ext cx="4742100" cy="11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400"/>
              <a:buFont typeface="Lato Black"/>
              <a:buNone/>
            </a:pPr>
            <a:r>
              <a:rPr b="1" lang="en" sz="7200">
                <a:solidFill>
                  <a:srgbClr val="B22121"/>
                </a:solidFill>
                <a:latin typeface="Lato Black"/>
                <a:ea typeface="Lato Black"/>
                <a:cs typeface="Lato Black"/>
                <a:sym typeface="Lato Black"/>
              </a:rPr>
              <a:t>Thank You</a:t>
            </a:r>
            <a:endParaRPr b="0" i="0" sz="7200" u="none" cap="none" strike="noStrike">
              <a:solidFill>
                <a:srgbClr val="B2212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7" y="0"/>
            <a:ext cx="912954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0"/>
          <p:cNvSpPr/>
          <p:nvPr/>
        </p:nvSpPr>
        <p:spPr>
          <a:xfrm flipH="1">
            <a:off x="1693013" y="2728913"/>
            <a:ext cx="7589100" cy="239400"/>
          </a:xfrm>
          <a:prstGeom prst="leftArrow">
            <a:avLst>
              <a:gd fmla="val 341" name="adj1"/>
              <a:gd fmla="val 50000" name="adj2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4" name="Google Shape;84;p20"/>
          <p:cNvSpPr/>
          <p:nvPr/>
        </p:nvSpPr>
        <p:spPr>
          <a:xfrm>
            <a:off x="2388302" y="2365491"/>
            <a:ext cx="1635000" cy="1160700"/>
          </a:xfrm>
          <a:prstGeom prst="chevron">
            <a:avLst>
              <a:gd fmla="val 18959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68575" lIns="137150" spcFirstLastPara="1" rIns="6857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5" name="Google Shape;85;p20"/>
          <p:cNvSpPr/>
          <p:nvPr/>
        </p:nvSpPr>
        <p:spPr>
          <a:xfrm>
            <a:off x="3761759" y="2365491"/>
            <a:ext cx="1635000" cy="1160700"/>
          </a:xfrm>
          <a:prstGeom prst="chevron">
            <a:avLst>
              <a:gd fmla="val 18959" name="adj"/>
            </a:avLst>
          </a:prstGeom>
          <a:solidFill>
            <a:srgbClr val="BFBFBF"/>
          </a:solidFill>
          <a:ln>
            <a:noFill/>
          </a:ln>
        </p:spPr>
        <p:txBody>
          <a:bodyPr anchorCtr="0" anchor="ctr" bIns="68575" lIns="137150" spcFirstLastPara="1" rIns="6857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6" name="Google Shape;86;p20"/>
          <p:cNvSpPr/>
          <p:nvPr/>
        </p:nvSpPr>
        <p:spPr>
          <a:xfrm>
            <a:off x="5173592" y="2364300"/>
            <a:ext cx="1635000" cy="1160700"/>
          </a:xfrm>
          <a:prstGeom prst="chevron">
            <a:avLst>
              <a:gd fmla="val 18959" name="adj"/>
            </a:avLst>
          </a:prstGeom>
          <a:solidFill>
            <a:srgbClr val="B22121"/>
          </a:solidFill>
          <a:ln>
            <a:noFill/>
          </a:ln>
        </p:spPr>
        <p:txBody>
          <a:bodyPr anchorCtr="0" anchor="ctr" bIns="68575" lIns="137150" spcFirstLastPara="1" rIns="6857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7" name="Google Shape;87;p20"/>
          <p:cNvSpPr/>
          <p:nvPr/>
        </p:nvSpPr>
        <p:spPr>
          <a:xfrm>
            <a:off x="977456" y="2365491"/>
            <a:ext cx="1635000" cy="1160700"/>
          </a:xfrm>
          <a:prstGeom prst="chevron">
            <a:avLst>
              <a:gd fmla="val 18959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68575" lIns="137150" spcFirstLastPara="1" rIns="6857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8" name="Google Shape;88;p20"/>
          <p:cNvSpPr/>
          <p:nvPr/>
        </p:nvSpPr>
        <p:spPr>
          <a:xfrm flipH="1" rot="10800000">
            <a:off x="6584439" y="2364488"/>
            <a:ext cx="1635000" cy="1160700"/>
          </a:xfrm>
          <a:prstGeom prst="chevron">
            <a:avLst>
              <a:gd fmla="val 18959" name="adj"/>
            </a:avLst>
          </a:prstGeom>
          <a:solidFill>
            <a:srgbClr val="7F1818"/>
          </a:solidFill>
          <a:ln>
            <a:noFill/>
          </a:ln>
        </p:spPr>
        <p:txBody>
          <a:bodyPr anchorCtr="0" anchor="ctr" bIns="68575" lIns="137150" spcFirstLastPara="1" rIns="6857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9" name="Google Shape;89;p20"/>
          <p:cNvSpPr txBox="1"/>
          <p:nvPr/>
        </p:nvSpPr>
        <p:spPr>
          <a:xfrm>
            <a:off x="1027500" y="2740528"/>
            <a:ext cx="1522800" cy="7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LAUNCH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May 9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Kick-off </a:t>
            </a:r>
            <a:endParaRPr b="0" i="0" sz="11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&amp; Student Panel</a:t>
            </a:r>
            <a:endParaRPr b="0" i="0" sz="11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0" name="Google Shape;90;p20"/>
          <p:cNvSpPr txBox="1"/>
          <p:nvPr/>
        </p:nvSpPr>
        <p:spPr>
          <a:xfrm>
            <a:off x="1301194" y="2480269"/>
            <a:ext cx="10239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 Black"/>
              <a:buNone/>
            </a:pPr>
            <a:r>
              <a:rPr b="1" i="0" lang="en" sz="1500" u="none" cap="none" strike="noStrik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Meeting 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0"/>
          <p:cNvSpPr txBox="1"/>
          <p:nvPr/>
        </p:nvSpPr>
        <p:spPr>
          <a:xfrm>
            <a:off x="2537221" y="1270397"/>
            <a:ext cx="4069500" cy="16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Lato Black"/>
              <a:buNone/>
            </a:pPr>
            <a:r>
              <a:rPr b="1" i="0" lang="en" sz="50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The Meetings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0"/>
          <p:cNvSpPr txBox="1"/>
          <p:nvPr/>
        </p:nvSpPr>
        <p:spPr>
          <a:xfrm>
            <a:off x="2465849" y="2740528"/>
            <a:ext cx="1522800" cy="7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LISTEN</a:t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May 18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Committee</a:t>
            </a:r>
            <a:endParaRPr b="0" i="0" sz="11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Meeting</a:t>
            </a:r>
            <a:endParaRPr b="0" i="0" sz="11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3" name="Google Shape;93;p20"/>
          <p:cNvSpPr txBox="1"/>
          <p:nvPr/>
        </p:nvSpPr>
        <p:spPr>
          <a:xfrm>
            <a:off x="2675156" y="2480269"/>
            <a:ext cx="10239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 Black"/>
              <a:buNone/>
            </a:pPr>
            <a:r>
              <a:rPr b="1" i="0" lang="en" sz="1500" u="none" cap="none" strike="noStrik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Meeting 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0"/>
          <p:cNvSpPr txBox="1"/>
          <p:nvPr/>
        </p:nvSpPr>
        <p:spPr>
          <a:xfrm>
            <a:off x="3829678" y="2742797"/>
            <a:ext cx="1522800" cy="7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LEARN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June 12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Business &amp; Higher Ed Panel &amp; Committee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0"/>
          <p:cNvSpPr txBox="1"/>
          <p:nvPr/>
        </p:nvSpPr>
        <p:spPr>
          <a:xfrm>
            <a:off x="4086497" y="2480269"/>
            <a:ext cx="10239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 Black"/>
              <a:buNone/>
            </a:pPr>
            <a:r>
              <a:rPr b="1" i="0" lang="en" sz="1500" u="none" cap="none" strike="noStrik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Meeting 3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0"/>
          <p:cNvSpPr txBox="1"/>
          <p:nvPr/>
        </p:nvSpPr>
        <p:spPr>
          <a:xfrm>
            <a:off x="5288006" y="2742797"/>
            <a:ext cx="1522800" cy="7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LIFT UP</a:t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July 17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Final Committee </a:t>
            </a:r>
            <a:endParaRPr b="0" i="0" sz="11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Meeting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0"/>
          <p:cNvSpPr txBox="1"/>
          <p:nvPr/>
        </p:nvSpPr>
        <p:spPr>
          <a:xfrm>
            <a:off x="5463075" y="2480269"/>
            <a:ext cx="10239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 Black"/>
              <a:buNone/>
            </a:pPr>
            <a:r>
              <a:rPr b="1" i="0" lang="en" sz="1500" u="none" cap="none" strike="noStrik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Meeting 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0"/>
          <p:cNvSpPr txBox="1"/>
          <p:nvPr/>
        </p:nvSpPr>
        <p:spPr>
          <a:xfrm>
            <a:off x="6663469" y="2968228"/>
            <a:ext cx="15228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Monday,</a:t>
            </a:r>
            <a:br>
              <a:rPr b="0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August 21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0"/>
          <p:cNvSpPr txBox="1"/>
          <p:nvPr/>
        </p:nvSpPr>
        <p:spPr>
          <a:xfrm>
            <a:off x="6608288" y="2480269"/>
            <a:ext cx="16350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 Black"/>
              <a:buNone/>
            </a:pPr>
            <a:r>
              <a:rPr b="1" i="0" lang="en" sz="1500" u="none" cap="none" strike="noStrik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Presentation </a:t>
            </a:r>
            <a:br>
              <a:rPr b="1" i="0" lang="en" sz="1500" u="none" cap="none" strike="noStrik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</a:br>
            <a:r>
              <a:rPr b="1" i="0" lang="en" sz="1500" u="none" cap="none" strike="noStrik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to the Board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1"/>
          <p:cNvPicPr preferRelativeResize="0"/>
          <p:nvPr/>
        </p:nvPicPr>
        <p:blipFill rotWithShape="1">
          <a:blip r:embed="rId3">
            <a:alphaModFix/>
          </a:blip>
          <a:srcRect b="53735" l="3844" r="37904" t="0"/>
          <a:stretch/>
        </p:blipFill>
        <p:spPr>
          <a:xfrm>
            <a:off x="281494" y="1127531"/>
            <a:ext cx="4267331" cy="3461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1"/>
          <p:cNvPicPr preferRelativeResize="0"/>
          <p:nvPr/>
        </p:nvPicPr>
        <p:blipFill rotWithShape="1">
          <a:blip r:embed="rId3">
            <a:alphaModFix/>
          </a:blip>
          <a:srcRect b="0" l="3626" r="34591" t="46663"/>
          <a:stretch/>
        </p:blipFill>
        <p:spPr>
          <a:xfrm>
            <a:off x="4662356" y="1323394"/>
            <a:ext cx="4267331" cy="376295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1"/>
          <p:cNvSpPr txBox="1"/>
          <p:nvPr/>
        </p:nvSpPr>
        <p:spPr>
          <a:xfrm>
            <a:off x="458925" y="307388"/>
            <a:ext cx="83562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400"/>
              <a:buFont typeface="Lato Black"/>
              <a:buNone/>
            </a:pPr>
            <a:r>
              <a:rPr b="1" i="0" lang="en" sz="54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Meeting Themes</a:t>
            </a:r>
            <a:endParaRPr b="0" i="0" sz="5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4488" y="1369219"/>
            <a:ext cx="8135026" cy="2807756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2"/>
          <p:cNvSpPr txBox="1"/>
          <p:nvPr>
            <p:ph type="title"/>
          </p:nvPr>
        </p:nvSpPr>
        <p:spPr>
          <a:xfrm>
            <a:off x="628650" y="68870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360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Top 5 Big Ideas</a:t>
            </a:r>
            <a:endParaRPr sz="3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1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4"/>
          <p:cNvSpPr/>
          <p:nvPr/>
        </p:nvSpPr>
        <p:spPr>
          <a:xfrm flipH="1" rot="-5400000">
            <a:off x="1999950" y="-1999629"/>
            <a:ext cx="5143500" cy="9143400"/>
          </a:xfrm>
          <a:prstGeom prst="rect">
            <a:avLst/>
          </a:prstGeom>
          <a:gradFill>
            <a:gsLst>
              <a:gs pos="0">
                <a:schemeClr val="accent1"/>
              </a:gs>
              <a:gs pos="8000">
                <a:schemeClr val="accent1"/>
              </a:gs>
              <a:gs pos="100000">
                <a:srgbClr val="970000"/>
              </a:gs>
            </a:gsLst>
            <a:lin ang="12000143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4"/>
          <p:cNvSpPr/>
          <p:nvPr/>
        </p:nvSpPr>
        <p:spPr>
          <a:xfrm flipH="1" rot="10800000">
            <a:off x="-1733" y="-21"/>
            <a:ext cx="6803100" cy="5143200"/>
          </a:xfrm>
          <a:prstGeom prst="rect">
            <a:avLst/>
          </a:prstGeom>
          <a:gradFill>
            <a:gsLst>
              <a:gs pos="0">
                <a:srgbClr val="000000">
                  <a:alpha val="51372"/>
                </a:srgbClr>
              </a:gs>
              <a:gs pos="8000">
                <a:srgbClr val="000000">
                  <a:alpha val="51372"/>
                </a:srgbClr>
              </a:gs>
              <a:gs pos="100000">
                <a:schemeClr val="accent1"/>
              </a:gs>
            </a:gsLst>
            <a:lin ang="4800126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4"/>
          <p:cNvSpPr/>
          <p:nvPr/>
        </p:nvSpPr>
        <p:spPr>
          <a:xfrm flipH="1" rot="-5400000">
            <a:off x="2737200" y="-1264462"/>
            <a:ext cx="3670800" cy="9145200"/>
          </a:xfrm>
          <a:prstGeom prst="rect">
            <a:avLst/>
          </a:prstGeom>
          <a:gradFill>
            <a:gsLst>
              <a:gs pos="0">
                <a:srgbClr val="E15555">
                  <a:alpha val="0"/>
                </a:srgbClr>
              </a:gs>
              <a:gs pos="100000">
                <a:srgbClr val="000000">
                  <a:alpha val="45490"/>
                </a:srgbClr>
              </a:gs>
            </a:gsLst>
            <a:lin ang="1200117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wearing a flower necklace&#10;&#10;Description automatically generated" id="127" name="Google Shape;127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468" y="0"/>
            <a:ext cx="9143429" cy="514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5"/>
          <p:cNvSpPr/>
          <p:nvPr/>
        </p:nvSpPr>
        <p:spPr>
          <a:xfrm flipH="1" rot="-5400000">
            <a:off x="1999950" y="-1999629"/>
            <a:ext cx="5143500" cy="9143400"/>
          </a:xfrm>
          <a:prstGeom prst="rect">
            <a:avLst/>
          </a:prstGeom>
          <a:gradFill>
            <a:gsLst>
              <a:gs pos="0">
                <a:schemeClr val="accent1"/>
              </a:gs>
              <a:gs pos="8000">
                <a:schemeClr val="accent1"/>
              </a:gs>
              <a:gs pos="100000">
                <a:srgbClr val="970000"/>
              </a:gs>
            </a:gsLst>
            <a:lin ang="12000143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5"/>
          <p:cNvSpPr/>
          <p:nvPr/>
        </p:nvSpPr>
        <p:spPr>
          <a:xfrm flipH="1" rot="10800000">
            <a:off x="-1733" y="-21"/>
            <a:ext cx="6803100" cy="5143200"/>
          </a:xfrm>
          <a:prstGeom prst="rect">
            <a:avLst/>
          </a:prstGeom>
          <a:gradFill>
            <a:gsLst>
              <a:gs pos="0">
                <a:srgbClr val="000000">
                  <a:alpha val="51372"/>
                </a:srgbClr>
              </a:gs>
              <a:gs pos="8000">
                <a:srgbClr val="000000">
                  <a:alpha val="51372"/>
                </a:srgbClr>
              </a:gs>
              <a:gs pos="100000">
                <a:schemeClr val="accent1"/>
              </a:gs>
            </a:gsLst>
            <a:lin ang="4800126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5"/>
          <p:cNvSpPr/>
          <p:nvPr/>
        </p:nvSpPr>
        <p:spPr>
          <a:xfrm flipH="1" rot="-5400000">
            <a:off x="2737200" y="-1264462"/>
            <a:ext cx="3670800" cy="9145200"/>
          </a:xfrm>
          <a:prstGeom prst="rect">
            <a:avLst/>
          </a:prstGeom>
          <a:gradFill>
            <a:gsLst>
              <a:gs pos="0">
                <a:srgbClr val="E15555">
                  <a:alpha val="0"/>
                </a:srgbClr>
              </a:gs>
              <a:gs pos="100000">
                <a:srgbClr val="000000">
                  <a:alpha val="45490"/>
                </a:srgbClr>
              </a:gs>
            </a:gsLst>
            <a:lin ang="1200117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733" y="0"/>
            <a:ext cx="915238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children sitting on the floor&#10;&#10;Description automatically generated" id="137" name="Google Shape;137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1"/>
            <a:ext cx="9150653" cy="5147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45150" y="919950"/>
            <a:ext cx="4231801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hild standing on a sidewalk&#10;&#10;Description automatically generated" id="144" name="Google Shape;144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1"/>
            <a:ext cx="9239765" cy="5197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in a graduation cap and gown&#10;&#10;Description automatically generated" id="150" name="Google Shape;150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" y="-1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81675" y="962550"/>
            <a:ext cx="2823100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